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67" r:id="rId3"/>
    <p:sldId id="259" r:id="rId4"/>
    <p:sldId id="268" r:id="rId5"/>
    <p:sldId id="260" r:id="rId6"/>
    <p:sldId id="262" r:id="rId7"/>
    <p:sldId id="263" r:id="rId8"/>
    <p:sldId id="264" r:id="rId9"/>
    <p:sldId id="261" r:id="rId10"/>
    <p:sldId id="265" r:id="rId11"/>
    <p:sldId id="269" r:id="rId12"/>
    <p:sldId id="270" r:id="rId13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3E7F91-1273-49CF-9C22-6CA774C58999}" type="datetimeFigureOut">
              <a:rPr lang="ar-QA" smtClean="0"/>
              <a:pPr/>
              <a:t>27/08/1433</a:t>
            </a:fld>
            <a:endParaRPr lang="ar-Q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Q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D10300-1CE6-408E-A6BB-79E24346E028}" type="slidenum">
              <a:rPr lang="ar-QA" smtClean="0"/>
              <a:pPr/>
              <a:t>‹#›</a:t>
            </a:fld>
            <a:endParaRPr lang="ar-Q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2656"/>
            <a:ext cx="403244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20308">
            <a:off x="3149004" y="1937460"/>
            <a:ext cx="2673353" cy="837003"/>
          </a:xfrm>
          <a:prstGeom prst="rect">
            <a:avLst/>
          </a:prstGeom>
          <a:solidFill>
            <a:srgbClr val="92D050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196752"/>
            <a:ext cx="1895475" cy="5472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052736"/>
            <a:ext cx="1809750" cy="557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712968" cy="479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88224" y="908720"/>
            <a:ext cx="194421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smtClean="0"/>
              <a:t>النشاط الخامس </a:t>
            </a:r>
            <a:endParaRPr lang="ar-QA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51920" y="980728"/>
            <a:ext cx="16561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smtClean="0">
                <a:solidFill>
                  <a:srgbClr val="FF0000"/>
                </a:solidFill>
              </a:rPr>
              <a:t>ص  30</a:t>
            </a:r>
            <a:endParaRPr lang="ar-Q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052736"/>
            <a:ext cx="633670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3600" b="1" dirty="0" smtClean="0">
                <a:solidFill>
                  <a:srgbClr val="FF0000"/>
                </a:solidFill>
              </a:rPr>
              <a:t>الواجب   ص  24  حل تمرين النشاط </a:t>
            </a:r>
          </a:p>
          <a:p>
            <a:r>
              <a:rPr lang="ar-QA" sz="3600" b="1" dirty="0">
                <a:solidFill>
                  <a:srgbClr val="FF0000"/>
                </a:solidFill>
              </a:rPr>
              <a:t> </a:t>
            </a:r>
            <a:r>
              <a:rPr lang="ar-QA" sz="3600" b="1" dirty="0" smtClean="0">
                <a:solidFill>
                  <a:srgbClr val="FF0000"/>
                </a:solidFill>
              </a:rPr>
              <a:t>          ص  31   رقم  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Q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8640"/>
            <a:ext cx="403244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336" y="980728"/>
            <a:ext cx="11521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QA" dirty="0" smtClean="0"/>
              <a:t>ا</a:t>
            </a:r>
            <a:r>
              <a:rPr lang="ar-QA" sz="2400" b="1" u="sng" dirty="0" smtClean="0"/>
              <a:t>لتهيئة</a:t>
            </a:r>
            <a:endParaRPr lang="ar-QA" sz="24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00808"/>
            <a:ext cx="446449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QA" sz="2400" b="1" dirty="0" smtClean="0"/>
              <a:t>أوجدي   87418  ÷  3 باستخدام القسمة المطولة</a:t>
            </a:r>
            <a:endParaRPr lang="ar-QA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1988840"/>
            <a:ext cx="35283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QA" dirty="0"/>
          </a:p>
        </p:txBody>
      </p:sp>
      <p:sp>
        <p:nvSpPr>
          <p:cNvPr id="10" name="TextBox 9"/>
          <p:cNvSpPr txBox="1"/>
          <p:nvPr/>
        </p:nvSpPr>
        <p:spPr>
          <a:xfrm>
            <a:off x="4679504" y="1700808"/>
            <a:ext cx="446449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QA" sz="2400" b="1" dirty="0" smtClean="0"/>
              <a:t>أوجدي  8 ÷ 1224 باستخدام القسمة المطولة</a:t>
            </a:r>
            <a:endParaRPr lang="ar-QA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5949280"/>
            <a:ext cx="237626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err="1" smtClean="0"/>
              <a:t>ماهي</a:t>
            </a:r>
            <a:r>
              <a:rPr lang="ar-QA" sz="2800" b="1" dirty="0" smtClean="0"/>
              <a:t> الخطوات  ؟ </a:t>
            </a:r>
            <a:endParaRPr lang="ar-Q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260648"/>
            <a:ext cx="263300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QA" sz="4800" b="1" dirty="0" smtClean="0">
                <a:solidFill>
                  <a:srgbClr val="FF0000"/>
                </a:solidFill>
              </a:rPr>
              <a:t>الخطوات</a:t>
            </a:r>
            <a:endParaRPr lang="ar-QA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48680"/>
            <a:ext cx="4104456" cy="61247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800" b="1" dirty="0" smtClean="0"/>
              <a:t>قسمة </a:t>
            </a:r>
          </a:p>
          <a:p>
            <a:r>
              <a:rPr lang="ar-QA" sz="2800" b="1" dirty="0" smtClean="0"/>
              <a:t>ضرب</a:t>
            </a:r>
          </a:p>
          <a:p>
            <a:r>
              <a:rPr lang="ar-QA" sz="2800" b="1" dirty="0" smtClean="0"/>
              <a:t>طرح</a:t>
            </a:r>
          </a:p>
          <a:p>
            <a:r>
              <a:rPr lang="ar-QA" sz="2800" b="1" dirty="0" smtClean="0"/>
              <a:t>تنزيل </a:t>
            </a:r>
          </a:p>
          <a:p>
            <a:endParaRPr lang="ar-QA" sz="2800" b="1" dirty="0"/>
          </a:p>
          <a:p>
            <a:r>
              <a:rPr lang="ar-QA" sz="2800" b="1" dirty="0" smtClean="0"/>
              <a:t>قسمة</a:t>
            </a:r>
          </a:p>
          <a:p>
            <a:r>
              <a:rPr lang="ar-QA" sz="2800" b="1" dirty="0" smtClean="0"/>
              <a:t>ضرب </a:t>
            </a:r>
          </a:p>
          <a:p>
            <a:r>
              <a:rPr lang="ar-QA" sz="2800" b="1" dirty="0" smtClean="0"/>
              <a:t>طرح</a:t>
            </a:r>
          </a:p>
          <a:p>
            <a:r>
              <a:rPr lang="ar-QA" sz="2800" b="1" dirty="0" smtClean="0"/>
              <a:t>تنزيل</a:t>
            </a:r>
          </a:p>
          <a:p>
            <a:endParaRPr lang="ar-QA" sz="2800" b="1" dirty="0"/>
          </a:p>
          <a:p>
            <a:r>
              <a:rPr lang="ar-QA" sz="2800" b="1" dirty="0" smtClean="0"/>
              <a:t>قسمة</a:t>
            </a:r>
          </a:p>
          <a:p>
            <a:r>
              <a:rPr lang="ar-QA" sz="2800" b="1" dirty="0" smtClean="0"/>
              <a:t>ضرب</a:t>
            </a:r>
          </a:p>
          <a:p>
            <a:r>
              <a:rPr lang="ar-QA" sz="2800" b="1" dirty="0" smtClean="0"/>
              <a:t>طرح</a:t>
            </a:r>
          </a:p>
          <a:p>
            <a:r>
              <a:rPr lang="ar-QA" sz="2800" b="1" dirty="0" smtClean="0"/>
              <a:t>تنزيل</a:t>
            </a:r>
            <a:endParaRPr lang="ar-QA" b="1" dirty="0"/>
          </a:p>
        </p:txBody>
      </p:sp>
      <p:sp>
        <p:nvSpPr>
          <p:cNvPr id="6" name="Rectangle 5"/>
          <p:cNvSpPr/>
          <p:nvPr/>
        </p:nvSpPr>
        <p:spPr>
          <a:xfrm>
            <a:off x="323528" y="1124744"/>
            <a:ext cx="4176464" cy="48320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ar-QA" sz="4400" b="1" dirty="0" smtClean="0">
                <a:solidFill>
                  <a:srgbClr val="FF0000"/>
                </a:solidFill>
              </a:rPr>
              <a:t>قسمة</a:t>
            </a:r>
          </a:p>
          <a:p>
            <a:endParaRPr lang="ar-QA" sz="4400" b="1" dirty="0" smtClean="0">
              <a:solidFill>
                <a:srgbClr val="FF0000"/>
              </a:solidFill>
            </a:endParaRPr>
          </a:p>
          <a:p>
            <a:r>
              <a:rPr lang="ar-QA" sz="4400" b="1" dirty="0" smtClean="0">
                <a:solidFill>
                  <a:srgbClr val="FF0000"/>
                </a:solidFill>
              </a:rPr>
              <a:t>     ضرب</a:t>
            </a:r>
          </a:p>
          <a:p>
            <a:endParaRPr lang="ar-QA" sz="4400" b="1" dirty="0" smtClean="0">
              <a:solidFill>
                <a:srgbClr val="FF0000"/>
              </a:solidFill>
            </a:endParaRPr>
          </a:p>
          <a:p>
            <a:r>
              <a:rPr lang="ar-QA" sz="4400" b="1" dirty="0" smtClean="0">
                <a:solidFill>
                  <a:srgbClr val="FF0000"/>
                </a:solidFill>
              </a:rPr>
              <a:t>            طرح</a:t>
            </a:r>
          </a:p>
          <a:p>
            <a:endParaRPr lang="ar-QA" sz="4400" b="1" dirty="0" smtClean="0">
              <a:solidFill>
                <a:srgbClr val="FF0000"/>
              </a:solidFill>
            </a:endParaRPr>
          </a:p>
          <a:p>
            <a:r>
              <a:rPr lang="ar-QA" sz="4400" b="1" dirty="0" smtClean="0">
                <a:solidFill>
                  <a:srgbClr val="FF0000"/>
                </a:solidFill>
              </a:rPr>
              <a:t>                   تنزيل</a:t>
            </a:r>
            <a:endParaRPr lang="ar-QA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34481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800" b="1" dirty="0" smtClean="0"/>
              <a:t>ماذا  نسمي  كلا  من            1224    /    87418</a:t>
            </a:r>
            <a:endParaRPr lang="ar-QA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132856"/>
            <a:ext cx="74168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800" b="1" dirty="0" smtClean="0"/>
              <a:t>ماذا  نسمي  كلا  من        8     /    3</a:t>
            </a:r>
            <a:endParaRPr lang="ar-QA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501008"/>
            <a:ext cx="712879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800" b="1" dirty="0" smtClean="0"/>
              <a:t>هل  يقبل  1224  القسمة  على  8    لماذا  ؟  ؟  ؟</a:t>
            </a:r>
            <a:endParaRPr lang="ar-QA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445224"/>
            <a:ext cx="74168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2800" b="1" dirty="0" smtClean="0"/>
              <a:t>هل  يقبل  87418  القسمة  على  3  ؟ ؟ ؟ </a:t>
            </a:r>
            <a:endParaRPr lang="ar-QA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95736" y="404664"/>
            <a:ext cx="388843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QA" sz="2800" b="1" dirty="0" smtClean="0"/>
              <a:t>2 /1 + 7 =  2 / 15</a:t>
            </a:r>
            <a:endParaRPr lang="ar-Q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81057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05064"/>
            <a:ext cx="810140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301208"/>
            <a:ext cx="8568952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04664"/>
            <a:ext cx="856895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4608512" cy="61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QA" sz="2000" dirty="0" smtClean="0"/>
              <a:t> </a:t>
            </a:r>
            <a:r>
              <a:rPr lang="ar-QA" sz="3200" b="1" dirty="0" smtClean="0">
                <a:solidFill>
                  <a:srgbClr val="FF0000"/>
                </a:solidFill>
              </a:rPr>
              <a:t>الحلوة التي ستشرح المثال هي  :</a:t>
            </a:r>
          </a:p>
          <a:p>
            <a:pPr algn="ctr"/>
            <a:endParaRPr lang="ar-QA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0272" y="548680"/>
            <a:ext cx="1944216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1">
            <a:spAutoFit/>
          </a:bodyPr>
          <a:lstStyle/>
          <a:p>
            <a:r>
              <a:rPr lang="ar-QA" sz="2800" b="1" dirty="0" smtClean="0">
                <a:solidFill>
                  <a:schemeClr val="bg2">
                    <a:lumMod val="10000"/>
                  </a:schemeClr>
                </a:solidFill>
              </a:rPr>
              <a:t>النشاط  الأول</a:t>
            </a:r>
            <a:endParaRPr lang="ar-QA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4886" y="1935163"/>
            <a:ext cx="443422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36096" y="1124744"/>
            <a:ext cx="24482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dirty="0" smtClean="0"/>
              <a:t>أين الخطأ ؟؟؟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5220072" y="692696"/>
            <a:ext cx="2952328" cy="1080120"/>
          </a:xfrm>
          <a:prstGeom prst="wedgeEllipseCallout">
            <a:avLst>
              <a:gd name="adj1" fmla="val -35492"/>
              <a:gd name="adj2" fmla="val 598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7" name="TextBox 6"/>
          <p:cNvSpPr txBox="1"/>
          <p:nvPr/>
        </p:nvSpPr>
        <p:spPr>
          <a:xfrm>
            <a:off x="5580112" y="908720"/>
            <a:ext cx="223224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3600" b="1" dirty="0" smtClean="0"/>
              <a:t>اين</a:t>
            </a:r>
            <a:r>
              <a:rPr lang="ar-QA" sz="3600" b="1" dirty="0" smtClean="0">
                <a:solidFill>
                  <a:srgbClr val="FF0000"/>
                </a:solidFill>
              </a:rPr>
              <a:t> </a:t>
            </a:r>
            <a:r>
              <a:rPr lang="ar-QA" sz="3600" b="1" dirty="0" smtClean="0"/>
              <a:t>الخطأ</a:t>
            </a:r>
            <a:r>
              <a:rPr lang="ar-QA" sz="3600" b="1" dirty="0" smtClean="0">
                <a:solidFill>
                  <a:srgbClr val="FF0000"/>
                </a:solidFill>
              </a:rPr>
              <a:t> </a:t>
            </a:r>
            <a:r>
              <a:rPr lang="ar-QA" sz="3600" b="1" dirty="0" smtClean="0"/>
              <a:t>؟</a:t>
            </a:r>
            <a:r>
              <a:rPr lang="ar-QA" sz="3600" b="1" dirty="0" smtClean="0">
                <a:solidFill>
                  <a:srgbClr val="FF0000"/>
                </a:solidFill>
              </a:rPr>
              <a:t> </a:t>
            </a:r>
            <a:r>
              <a:rPr lang="ar-QA" sz="3600" b="1" dirty="0" smtClean="0"/>
              <a:t>؟</a:t>
            </a:r>
            <a:r>
              <a:rPr lang="ar-QA" sz="3600" b="1" dirty="0" smtClean="0">
                <a:solidFill>
                  <a:srgbClr val="FF0000"/>
                </a:solidFill>
              </a:rPr>
              <a:t>  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620688"/>
            <a:ext cx="259228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QA" sz="2800" b="1" dirty="0" smtClean="0"/>
              <a:t>النشاط الثالث</a:t>
            </a:r>
            <a:endParaRPr lang="ar-Q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4128" y="1124744"/>
            <a:ext cx="295232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QA" sz="3200" b="1" dirty="0" smtClean="0">
                <a:solidFill>
                  <a:srgbClr val="FF0000"/>
                </a:solidFill>
              </a:rPr>
              <a:t>النشاط الرابع </a:t>
            </a:r>
            <a:endParaRPr lang="ar-QA" sz="3200" b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864096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852936"/>
            <a:ext cx="7560839" cy="69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013176"/>
            <a:ext cx="79208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377</TotalTime>
  <Words>115</Words>
  <Application>Microsoft Office PowerPoint</Application>
  <PresentationFormat>On-screen Show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18</cp:revision>
  <dcterms:created xsi:type="dcterms:W3CDTF">2012-07-12T05:42:05Z</dcterms:created>
  <dcterms:modified xsi:type="dcterms:W3CDTF">2012-07-16T08:00:22Z</dcterms:modified>
</cp:coreProperties>
</file>