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64" r:id="rId2"/>
    <p:sldId id="256" r:id="rId3"/>
    <p:sldId id="257" r:id="rId4"/>
    <p:sldId id="259" r:id="rId5"/>
    <p:sldId id="260" r:id="rId6"/>
    <p:sldId id="261" r:id="rId7"/>
    <p:sldId id="262" r:id="rId8"/>
    <p:sldId id="258" r:id="rId9"/>
    <p:sldId id="265" r:id="rId10"/>
  </p:sldIdLst>
  <p:sldSz cx="9144000" cy="6858000" type="screen4x3"/>
  <p:notesSz cx="6858000" cy="9144000"/>
  <p:defaultTextStyle>
    <a:defPPr>
      <a:defRPr lang="ar-Q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2" d="100"/>
          <a:sy n="62" d="100"/>
        </p:scale>
        <p:origin x="-149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3213F-69CA-4EF8-B1D0-41CE1B19E601}" type="datetimeFigureOut">
              <a:rPr lang="ar-QA" smtClean="0"/>
              <a:pPr/>
              <a:t>22/08/1433</a:t>
            </a:fld>
            <a:endParaRPr lang="ar-Q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DAB73-5A0B-44B0-AE29-D8DB33124ED3}" type="slidenum">
              <a:rPr lang="ar-QA" smtClean="0"/>
              <a:pPr/>
              <a:t>‹#›</a:t>
            </a:fld>
            <a:endParaRPr lang="ar-Q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3213F-69CA-4EF8-B1D0-41CE1B19E601}" type="datetimeFigureOut">
              <a:rPr lang="ar-QA" smtClean="0"/>
              <a:pPr/>
              <a:t>22/08/1433</a:t>
            </a:fld>
            <a:endParaRPr lang="ar-Q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DAB73-5A0B-44B0-AE29-D8DB33124ED3}" type="slidenum">
              <a:rPr lang="ar-QA" smtClean="0"/>
              <a:pPr/>
              <a:t>‹#›</a:t>
            </a:fld>
            <a:endParaRPr lang="ar-Q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3213F-69CA-4EF8-B1D0-41CE1B19E601}" type="datetimeFigureOut">
              <a:rPr lang="ar-QA" smtClean="0"/>
              <a:pPr/>
              <a:t>22/08/1433</a:t>
            </a:fld>
            <a:endParaRPr lang="ar-Q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DAB73-5A0B-44B0-AE29-D8DB33124ED3}" type="slidenum">
              <a:rPr lang="ar-QA" smtClean="0"/>
              <a:pPr/>
              <a:t>‹#›</a:t>
            </a:fld>
            <a:endParaRPr lang="ar-Q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3213F-69CA-4EF8-B1D0-41CE1B19E601}" type="datetimeFigureOut">
              <a:rPr lang="ar-QA" smtClean="0"/>
              <a:pPr/>
              <a:t>22/08/1433</a:t>
            </a:fld>
            <a:endParaRPr lang="ar-Q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DAB73-5A0B-44B0-AE29-D8DB33124ED3}" type="slidenum">
              <a:rPr lang="ar-QA" smtClean="0"/>
              <a:pPr/>
              <a:t>‹#›</a:t>
            </a:fld>
            <a:endParaRPr lang="ar-Q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3213F-69CA-4EF8-B1D0-41CE1B19E601}" type="datetimeFigureOut">
              <a:rPr lang="ar-QA" smtClean="0"/>
              <a:pPr/>
              <a:t>22/08/1433</a:t>
            </a:fld>
            <a:endParaRPr lang="ar-Q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DAB73-5A0B-44B0-AE29-D8DB33124ED3}" type="slidenum">
              <a:rPr lang="ar-QA" smtClean="0"/>
              <a:pPr/>
              <a:t>‹#›</a:t>
            </a:fld>
            <a:endParaRPr lang="ar-Q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3213F-69CA-4EF8-B1D0-41CE1B19E601}" type="datetimeFigureOut">
              <a:rPr lang="ar-QA" smtClean="0"/>
              <a:pPr/>
              <a:t>22/08/1433</a:t>
            </a:fld>
            <a:endParaRPr lang="ar-Q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DAB73-5A0B-44B0-AE29-D8DB33124ED3}" type="slidenum">
              <a:rPr lang="ar-QA" smtClean="0"/>
              <a:pPr/>
              <a:t>‹#›</a:t>
            </a:fld>
            <a:endParaRPr lang="ar-Q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3213F-69CA-4EF8-B1D0-41CE1B19E601}" type="datetimeFigureOut">
              <a:rPr lang="ar-QA" smtClean="0"/>
              <a:pPr/>
              <a:t>22/08/1433</a:t>
            </a:fld>
            <a:endParaRPr lang="ar-Q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DAB73-5A0B-44B0-AE29-D8DB33124ED3}" type="slidenum">
              <a:rPr lang="ar-QA" smtClean="0"/>
              <a:pPr/>
              <a:t>‹#›</a:t>
            </a:fld>
            <a:endParaRPr lang="ar-Q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3213F-69CA-4EF8-B1D0-41CE1B19E601}" type="datetimeFigureOut">
              <a:rPr lang="ar-QA" smtClean="0"/>
              <a:pPr/>
              <a:t>22/08/1433</a:t>
            </a:fld>
            <a:endParaRPr lang="ar-Q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DAB73-5A0B-44B0-AE29-D8DB33124ED3}" type="slidenum">
              <a:rPr lang="ar-QA" smtClean="0"/>
              <a:pPr/>
              <a:t>‹#›</a:t>
            </a:fld>
            <a:endParaRPr lang="ar-Q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3213F-69CA-4EF8-B1D0-41CE1B19E601}" type="datetimeFigureOut">
              <a:rPr lang="ar-QA" smtClean="0"/>
              <a:pPr/>
              <a:t>22/08/1433</a:t>
            </a:fld>
            <a:endParaRPr lang="ar-Q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DAB73-5A0B-44B0-AE29-D8DB33124ED3}" type="slidenum">
              <a:rPr lang="ar-QA" smtClean="0"/>
              <a:pPr/>
              <a:t>‹#›</a:t>
            </a:fld>
            <a:endParaRPr lang="ar-Q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3213F-69CA-4EF8-B1D0-41CE1B19E601}" type="datetimeFigureOut">
              <a:rPr lang="ar-QA" smtClean="0"/>
              <a:pPr/>
              <a:t>22/08/1433</a:t>
            </a:fld>
            <a:endParaRPr lang="ar-Q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DAB73-5A0B-44B0-AE29-D8DB33124ED3}" type="slidenum">
              <a:rPr lang="ar-QA" smtClean="0"/>
              <a:pPr/>
              <a:t>‹#›</a:t>
            </a:fld>
            <a:endParaRPr lang="ar-Q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3213F-69CA-4EF8-B1D0-41CE1B19E601}" type="datetimeFigureOut">
              <a:rPr lang="ar-QA" smtClean="0"/>
              <a:pPr/>
              <a:t>22/08/1433</a:t>
            </a:fld>
            <a:endParaRPr lang="ar-Q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10DAB73-5A0B-44B0-AE29-D8DB33124ED3}" type="slidenum">
              <a:rPr lang="ar-QA" smtClean="0"/>
              <a:pPr/>
              <a:t>‹#›</a:t>
            </a:fld>
            <a:endParaRPr lang="ar-Q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C93213F-69CA-4EF8-B1D0-41CE1B19E601}" type="datetimeFigureOut">
              <a:rPr lang="ar-QA" smtClean="0"/>
              <a:pPr/>
              <a:t>22/08/1433</a:t>
            </a:fld>
            <a:endParaRPr lang="ar-Q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Q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10DAB73-5A0B-44B0-AE29-D8DB33124ED3}" type="slidenum">
              <a:rPr lang="ar-QA" smtClean="0"/>
              <a:pPr/>
              <a:t>‹#›</a:t>
            </a:fld>
            <a:endParaRPr lang="ar-QA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0"/>
            <a:ext cx="73152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1340768"/>
            <a:ext cx="3096344" cy="72008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1700808"/>
            <a:ext cx="2452489" cy="489654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1628800"/>
            <a:ext cx="2448272" cy="501317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91880" y="332656"/>
            <a:ext cx="2160240" cy="76944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ar-QA" sz="4400" b="1" dirty="0" smtClean="0">
                <a:solidFill>
                  <a:srgbClr val="FF0000"/>
                </a:solidFill>
              </a:rPr>
              <a:t>التهيئة</a:t>
            </a:r>
            <a:endParaRPr lang="ar-QA" sz="44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9592" y="1196752"/>
            <a:ext cx="7920880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QA" sz="2400" b="1" dirty="0" smtClean="0"/>
              <a:t>قمنا بإسقاط حجرة من ارتفاع معين </a:t>
            </a:r>
            <a:r>
              <a:rPr lang="en-US" sz="2400" b="1" dirty="0" smtClean="0"/>
              <a:t>h</a:t>
            </a:r>
            <a:r>
              <a:rPr lang="ar-QA" sz="2400" b="1" dirty="0" smtClean="0"/>
              <a:t>معرف بالعلاقة   </a:t>
            </a:r>
            <a:endParaRPr lang="ar-QA" sz="2400" b="1" dirty="0"/>
          </a:p>
          <a:p>
            <a:r>
              <a:rPr lang="ar-QA" sz="2400" b="1" dirty="0" smtClean="0"/>
              <a:t> </a:t>
            </a:r>
            <a:r>
              <a:rPr lang="en-US" sz="2400" b="1" dirty="0" smtClean="0"/>
              <a:t>h = 3 t – 6 </a:t>
            </a:r>
            <a:r>
              <a:rPr lang="ar-QA" sz="2400" b="1" dirty="0" smtClean="0"/>
              <a:t>متى تصل الحجرة </a:t>
            </a:r>
            <a:r>
              <a:rPr lang="ar-QA" sz="2400" b="1" dirty="0" err="1" smtClean="0"/>
              <a:t>الى</a:t>
            </a:r>
            <a:r>
              <a:rPr lang="ar-QA" sz="2400" b="1" dirty="0" smtClean="0"/>
              <a:t> الأرض  ؟ </a:t>
            </a:r>
            <a:endParaRPr lang="ar-QA" sz="24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204864"/>
            <a:ext cx="8568953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923928" y="2636912"/>
            <a:ext cx="1512168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QA" sz="2800" b="1" dirty="0" smtClean="0"/>
              <a:t>ص  18</a:t>
            </a:r>
            <a:r>
              <a:rPr lang="ar-QA" dirty="0" smtClean="0"/>
              <a:t> </a:t>
            </a:r>
            <a:endParaRPr lang="ar-Q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860032" y="764704"/>
            <a:ext cx="396044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QA" sz="2000" b="1" dirty="0" smtClean="0"/>
              <a:t>ماذا نقصد بكلمة تحليل مقدار جبري  ؟؟ </a:t>
            </a:r>
          </a:p>
          <a:p>
            <a:r>
              <a:rPr lang="ar-QA" sz="2000" b="1" dirty="0" smtClean="0"/>
              <a:t>ماذا نقصد بكلمة ضرب مقادير جبرية ؟؟ </a:t>
            </a:r>
            <a:endParaRPr lang="ar-QA" sz="2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187624" y="620688"/>
            <a:ext cx="3168352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QA" sz="2000" b="1" dirty="0" smtClean="0">
                <a:solidFill>
                  <a:srgbClr val="FF0000"/>
                </a:solidFill>
              </a:rPr>
              <a:t>أعط مثالا واحدا يتضمن الكلمتين </a:t>
            </a:r>
            <a:endParaRPr lang="ar-QA" sz="20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15616" y="1124744"/>
            <a:ext cx="3225563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QA" sz="2000" b="1" dirty="0" err="1" smtClean="0">
                <a:solidFill>
                  <a:srgbClr val="FF0000"/>
                </a:solidFill>
              </a:rPr>
              <a:t>ماهي</a:t>
            </a:r>
            <a:r>
              <a:rPr lang="ar-QA" sz="2000" b="1" dirty="0" smtClean="0">
                <a:solidFill>
                  <a:srgbClr val="FF0000"/>
                </a:solidFill>
              </a:rPr>
              <a:t> أنواع التحليل التي تعرفينها ؟؟ </a:t>
            </a:r>
            <a:endParaRPr lang="ar-QA" sz="20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27784" y="2276872"/>
            <a:ext cx="5976664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QA" sz="2800" dirty="0" smtClean="0"/>
              <a:t>حللي مايلي تحليلا كاملا </a:t>
            </a:r>
            <a:r>
              <a:rPr lang="ar-QA" dirty="0" smtClean="0"/>
              <a:t>: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2348880"/>
            <a:ext cx="1819275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547664" y="2348880"/>
            <a:ext cx="72008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b="1" dirty="0" smtClean="0"/>
              <a:t>a-</a:t>
            </a:r>
            <a:endParaRPr lang="ar-QA" sz="2400" b="1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3228975"/>
            <a:ext cx="34766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1800" y="3717032"/>
            <a:ext cx="1514475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27784" y="4797152"/>
            <a:ext cx="14859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1835696" y="3212976"/>
            <a:ext cx="36004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 smtClean="0"/>
              <a:t>b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835696" y="3861048"/>
            <a:ext cx="36004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b="1" dirty="0" smtClean="0"/>
              <a:t>c</a:t>
            </a:r>
            <a:endParaRPr lang="ar-QA" sz="2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1691680" y="4797152"/>
            <a:ext cx="432048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 smtClean="0"/>
              <a:t>d</a:t>
            </a:r>
            <a:endParaRPr lang="ar-QA" sz="20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6732240" y="1700808"/>
            <a:ext cx="1872208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ar-QA" sz="3200" b="1" dirty="0" smtClean="0"/>
              <a:t>نشاط 1</a:t>
            </a:r>
            <a:r>
              <a:rPr lang="ar-QA" dirty="0" smtClean="0"/>
              <a:t> </a:t>
            </a:r>
            <a:endParaRPr lang="ar-QA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44208" y="692696"/>
            <a:ext cx="2232248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r>
              <a:rPr lang="ar-QA" sz="3600" b="1" dirty="0">
                <a:solidFill>
                  <a:srgbClr val="FF0000"/>
                </a:solidFill>
              </a:rPr>
              <a:t> </a:t>
            </a:r>
            <a:r>
              <a:rPr lang="ar-QA" sz="3600" b="1" dirty="0" smtClean="0">
                <a:solidFill>
                  <a:srgbClr val="FF0000"/>
                </a:solidFill>
              </a:rPr>
              <a:t> نشاط  2</a:t>
            </a:r>
            <a:endParaRPr lang="ar-QA" sz="36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48064" y="1484784"/>
            <a:ext cx="352839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QA" sz="2400" b="1" u="sng" dirty="0" smtClean="0"/>
              <a:t>حللي مايلي تحليلا كاملا</a:t>
            </a:r>
            <a:endParaRPr lang="ar-QA" sz="2400" b="1" u="sng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420888"/>
            <a:ext cx="1999481" cy="915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3501008"/>
            <a:ext cx="1946523" cy="758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83560" y="2492896"/>
            <a:ext cx="3960440" cy="1685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907704" y="5301208"/>
            <a:ext cx="5760640" cy="52322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ar-QA" sz="2800" b="1" dirty="0" smtClean="0">
                <a:solidFill>
                  <a:srgbClr val="00B050"/>
                </a:solidFill>
              </a:rPr>
              <a:t>ماذا نسمي هذا النوع من المقادير الجبرية ؟ ؟ </a:t>
            </a:r>
            <a:endParaRPr lang="ar-QA" sz="28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732240" y="188640"/>
            <a:ext cx="1944216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ar-QA" sz="2800" b="1" dirty="0" smtClean="0">
                <a:solidFill>
                  <a:srgbClr val="FF0000"/>
                </a:solidFill>
              </a:rPr>
              <a:t>  نشاط   3  </a:t>
            </a:r>
            <a:endParaRPr lang="ar-QA" sz="2800" b="1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71600" y="332656"/>
            <a:ext cx="5544616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ar-QA" sz="32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حللي كلا من الحد وديات الثلاثية الآتية :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X</a:t>
            </a:r>
            <a:r>
              <a:rPr kumimoji="0" lang="en-US" sz="44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2</a:t>
            </a: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+7x+ 12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X</a:t>
            </a:r>
            <a:r>
              <a:rPr kumimoji="0" lang="en-US" sz="44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2 </a:t>
            </a: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-7x + 12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X</a:t>
            </a:r>
            <a:r>
              <a:rPr kumimoji="0" lang="en-US" sz="44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2</a:t>
            </a: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+8X +12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X</a:t>
            </a:r>
            <a:r>
              <a:rPr kumimoji="0" lang="en-US" sz="48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2 </a:t>
            </a:r>
            <a:r>
              <a:rPr kumimoji="0" lang="en-US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– X -12</a:t>
            </a:r>
            <a:endParaRPr kumimoji="0" lang="en-US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X</a:t>
            </a:r>
            <a:r>
              <a:rPr kumimoji="0" lang="en-US" sz="48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2</a:t>
            </a:r>
            <a:r>
              <a:rPr kumimoji="0" lang="en-US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+ X -12</a:t>
            </a:r>
            <a:r>
              <a:rPr kumimoji="0" lang="en-US" sz="48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endParaRPr kumimoji="0" lang="en-US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3568" y="4293096"/>
            <a:ext cx="2736304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r>
              <a:rPr lang="ar-QA" sz="3200" b="1" dirty="0" smtClean="0">
                <a:solidFill>
                  <a:srgbClr val="92D050"/>
                </a:solidFill>
              </a:rPr>
              <a:t>ماذا نستنتج  ؟ ؟ </a:t>
            </a:r>
            <a:endParaRPr lang="ar-QA" sz="3200" b="1" dirty="0">
              <a:solidFill>
                <a:srgbClr val="92D050"/>
              </a:solidFill>
            </a:endParaRPr>
          </a:p>
        </p:txBody>
      </p:sp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5514975"/>
            <a:ext cx="5286375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0" name="Picture 8" descr="http://t2.gstatic.com/images?q=tbn:ANd9GcSK2dTlVskTS1kazp9JqKHc84s7pyifOolmsgG278hQdZj3oMk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4509120"/>
            <a:ext cx="2466975" cy="18478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00192" y="332656"/>
            <a:ext cx="2376264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ar-QA" sz="3600" b="1" dirty="0">
                <a:solidFill>
                  <a:srgbClr val="FF0000"/>
                </a:solidFill>
              </a:rPr>
              <a:t> </a:t>
            </a:r>
            <a:r>
              <a:rPr lang="ar-QA" sz="3600" b="1" dirty="0" smtClean="0">
                <a:solidFill>
                  <a:srgbClr val="FF0000"/>
                </a:solidFill>
              </a:rPr>
              <a:t> نشاط  4 </a:t>
            </a:r>
            <a:endParaRPr lang="ar-QA" sz="3600" b="1" dirty="0">
              <a:solidFill>
                <a:srgbClr val="FF0000"/>
              </a:solidFill>
            </a:endParaRPr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052736"/>
            <a:ext cx="288032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7236296" y="3284984"/>
            <a:ext cx="1008112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ar-QA" sz="2800" b="1" dirty="0" smtClean="0">
                <a:solidFill>
                  <a:srgbClr val="FF0000"/>
                </a:solidFill>
              </a:rPr>
              <a:t>تطبيق</a:t>
            </a:r>
            <a:endParaRPr lang="ar-QA" sz="28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99792" y="3861048"/>
            <a:ext cx="4032448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QA" sz="3600" b="1" dirty="0" smtClean="0"/>
              <a:t>ص   23  رقم 3  -  4</a:t>
            </a:r>
            <a:endParaRPr lang="ar-QA" sz="36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2" cstate="print">
            <a:lum/>
          </a:blip>
          <a:srcRect/>
          <a:stretch>
            <a:fillRect/>
          </a:stretch>
        </p:blipFill>
        <p:spPr bwMode="auto">
          <a:xfrm>
            <a:off x="359024" y="1124744"/>
            <a:ext cx="8389440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3933056"/>
            <a:ext cx="3867150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7704" y="4149080"/>
            <a:ext cx="2857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076056" y="5445224"/>
            <a:ext cx="3600400" cy="5232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ar-QA" sz="2800" b="1" dirty="0" smtClean="0">
                <a:solidFill>
                  <a:srgbClr val="FF0000"/>
                </a:solidFill>
              </a:rPr>
              <a:t>سؤال امتحان الثانوية العامة </a:t>
            </a:r>
            <a:endParaRPr lang="ar-QA" sz="2800" b="1" dirty="0">
              <a:solidFill>
                <a:srgbClr val="FF0000"/>
              </a:solidFill>
            </a:endParaRP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1043608" y="5450451"/>
            <a:ext cx="3456384" cy="58477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5 X</a:t>
            </a:r>
            <a:r>
              <a:rPr kumimoji="0" lang="en-US" sz="3200" b="1" i="0" u="none" strike="noStrike" cap="none" normalizeH="0" baseline="3000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3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+2 X</a:t>
            </a:r>
            <a:r>
              <a:rPr kumimoji="0" lang="en-US" sz="3200" b="1" i="0" u="none" strike="noStrike" cap="none" normalizeH="0" baseline="3000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2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-15 X - 6</a:t>
            </a: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331640" y="1268761"/>
          <a:ext cx="6624736" cy="4896544"/>
        </p:xfrm>
        <a:graphic>
          <a:graphicData uri="http://schemas.openxmlformats.org/drawingml/2006/table">
            <a:tbl>
              <a:tblPr rtl="1"/>
              <a:tblGrid>
                <a:gridCol w="3029283"/>
                <a:gridCol w="3595453"/>
              </a:tblGrid>
              <a:tr h="1656294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9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algn="l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900" dirty="0">
                          <a:latin typeface="Calibri"/>
                          <a:ea typeface="Calibri"/>
                          <a:cs typeface="Arial"/>
                        </a:rPr>
                        <a:t> </a:t>
                      </a:r>
                      <a:r>
                        <a:rPr kumimoji="0" lang="en-US" sz="2400" b="1" kern="12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Arial"/>
                        </a:rPr>
                        <a:t>( x + 5 ) ( x – 3 )</a:t>
                      </a:r>
                    </a:p>
                  </a:txBody>
                  <a:tcPr marL="60598" marR="605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0598" marR="605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0162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400" b="1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Calibri"/>
                          <a:ea typeface="Calibri"/>
                          <a:cs typeface="Arial"/>
                        </a:rPr>
                        <a:t>  ( x – 5 ) ( x + 3 )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0598" marR="605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400" b="1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Calibri"/>
                          <a:ea typeface="Calibri"/>
                          <a:cs typeface="Arial"/>
                        </a:rPr>
                        <a:t>   ( x + 1 )</a:t>
                      </a:r>
                      <a:r>
                        <a:rPr lang="en-US" sz="2400" b="1" baseline="30000" dirty="0">
                          <a:latin typeface="Calibri"/>
                          <a:ea typeface="Calibri"/>
                          <a:cs typeface="Arial"/>
                        </a:rPr>
                        <a:t>2</a:t>
                      </a:r>
                      <a:r>
                        <a:rPr lang="en-US" sz="2400" b="1" dirty="0">
                          <a:latin typeface="Calibri"/>
                          <a:ea typeface="Calibri"/>
                          <a:cs typeface="Arial"/>
                        </a:rPr>
                        <a:t>  -  16 </a:t>
                      </a:r>
                      <a:endParaRPr lang="en-US" sz="11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0598" marR="605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0088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QA" sz="2400" b="1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Calibri"/>
                          <a:ea typeface="Calibri"/>
                          <a:cs typeface="Arial"/>
                        </a:rPr>
                        <a:t>X ( x-3 ) ( 1 + 5 x )</a:t>
                      </a:r>
                      <a:endParaRPr lang="en-US" sz="11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0598" marR="605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400" b="1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Calibri"/>
                          <a:ea typeface="Calibri"/>
                          <a:cs typeface="Arial"/>
                        </a:rPr>
                        <a:t>  X ( x – 3 ) + 5 x</a:t>
                      </a:r>
                      <a:r>
                        <a:rPr lang="en-US" sz="2400" b="1" baseline="30000" dirty="0">
                          <a:latin typeface="Calibri"/>
                          <a:ea typeface="Calibri"/>
                          <a:cs typeface="Arial"/>
                        </a:rPr>
                        <a:t>2</a:t>
                      </a:r>
                      <a:r>
                        <a:rPr lang="en-US" sz="2400" b="1" dirty="0">
                          <a:latin typeface="Calibri"/>
                          <a:ea typeface="Calibri"/>
                          <a:cs typeface="Arial"/>
                        </a:rPr>
                        <a:t>(x – 3 )</a:t>
                      </a:r>
                      <a:endParaRPr lang="en-US" sz="11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0598" marR="605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19672" y="1412776"/>
            <a:ext cx="3003446" cy="86791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907704" y="692696"/>
            <a:ext cx="5328592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ar-QA" sz="2800" b="1" dirty="0" smtClean="0">
                <a:solidFill>
                  <a:srgbClr val="FF0000"/>
                </a:solidFill>
              </a:rPr>
              <a:t>مزاوجة بين المقادير الجبرية وتحليلها </a:t>
            </a:r>
            <a:endParaRPr lang="ar-QA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91680" y="1556792"/>
            <a:ext cx="5904656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ar-QA" sz="4000" b="1" dirty="0" smtClean="0">
                <a:solidFill>
                  <a:srgbClr val="FF0000"/>
                </a:solidFill>
              </a:rPr>
              <a:t>الواجب حل التمارين غير المحلولة  في  ص  22 ,  23</a:t>
            </a:r>
            <a:endParaRPr lang="ar-QA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1673</TotalTime>
  <Words>208</Words>
  <Application>Microsoft Office PowerPoint</Application>
  <PresentationFormat>On-screen Show (4:3)</PresentationFormat>
  <Paragraphs>42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Flow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Windows User</dc:creator>
  <cp:lastModifiedBy>Windows User</cp:lastModifiedBy>
  <cp:revision>17</cp:revision>
  <dcterms:created xsi:type="dcterms:W3CDTF">2012-07-08T04:28:29Z</dcterms:created>
  <dcterms:modified xsi:type="dcterms:W3CDTF">2012-07-11T16:52:22Z</dcterms:modified>
</cp:coreProperties>
</file>